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4" r:id="rId5"/>
    <p:sldId id="308" r:id="rId6"/>
    <p:sldId id="318" r:id="rId7"/>
    <p:sldId id="325" r:id="rId8"/>
    <p:sldId id="326" r:id="rId9"/>
    <p:sldId id="327" r:id="rId10"/>
    <p:sldId id="288" r:id="rId11"/>
    <p:sldId id="317" r:id="rId12"/>
    <p:sldId id="319" r:id="rId13"/>
    <p:sldId id="328" r:id="rId14"/>
    <p:sldId id="329" r:id="rId15"/>
    <p:sldId id="330" r:id="rId16"/>
    <p:sldId id="331" r:id="rId17"/>
    <p:sldId id="321" r:id="rId18"/>
  </p:sldIdLst>
  <p:sldSz cx="12192000" cy="6858000"/>
  <p:notesSz cx="6858000" cy="9144000"/>
  <p:defaultTextStyle>
    <a:defPPr rtl="0"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3750" autoAdjust="0"/>
  </p:normalViewPr>
  <p:slideViewPr>
    <p:cSldViewPr snapToGrid="0">
      <p:cViewPr varScale="1">
        <p:scale>
          <a:sx n="162" d="100"/>
          <a:sy n="162" d="100"/>
        </p:scale>
        <p:origin x="2508" y="14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9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37F324F-44DA-479A-BC3B-30013908FB23}" type="datetime1">
              <a:rPr lang="da-DK" smtClean="0"/>
              <a:t>12-06-2023</a:t>
            </a:fld>
            <a:endParaRPr lang="da-DK" dirty="0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19:49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649 1739 24575,'-1'0'0,"0"-1"0,0 1 0,0-1 0,0 1 0,0-1 0,0 1 0,0-1 0,0 0 0,0 0 0,0 1 0,0-1 0,1 0 0,-1 0 0,0 0 0,1 0 0,-1 0 0,0 0 0,1 0 0,-1 0 0,1 0 0,0 0 0,-1 0 0,1 0 0,0 0 0,0-1 0,-1 1 0,1-2 0,-4-36 0,4 34 0,-3-19 0,-1 0 0,-1 0 0,-1 0 0,-18-44 0,1 1 0,7 6 0,-15-125 0,20 104 0,-37-111 0,42 152 0,-3 0 0,-1 1 0,-21-55 0,-50-75 0,48 102 0,25 56 0,1-1 0,1 0 0,0 0 0,1 0 0,0-1 0,-2-14 0,-1-14 0,-16-53 0,-19-7 0,20 15 0,23 94 0,0 1 0,-1-1 0,0 0 0,0 0 0,0 1 0,-1-1 0,-4 11 0,-23 59 0,4-20 0,7-19 0,-18 57 0,14-32 0,26-75 0,0 1 0,1-1 0,1 1 0,0 0 0,13-18 0,-9 15 0,-1-1 0,-1 0 0,10-24 0,-5 6 0,26-48 0,1-3 0,-39 81 0,0 0 0,1-1 0,-1 1 0,1 0 0,-1 0 0,1 0 0,0 0 0,0 0 0,0 0 0,1 1 0,-1-1 0,1 0 0,-1 1 0,1 0 0,0 0 0,0 0 0,0 0 0,0 0 0,0 1 0,1-1 0,-1 1 0,0 0 0,1 0 0,-1 0 0,1 0 0,-1 1 0,1-1 0,-1 1 0,1 0 0,-1 0 0,1 0 0,-1 1 0,1-1 0,-1 1 0,1 0 0,-1 0 0,0 0 0,1 0 0,-1 0 0,0 1 0,0 0 0,6 4 0,4 0 0,0 1 0,-1 1 0,0 0 0,-1 1 0,1 0 0,-2 1 0,1 0 0,-1 1 0,-1 0 0,10 15 0,-12-16-114,2 3-199,0 0 0,-1 1 1,13 27-1,-16-25-6513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53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54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44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24575,'0'47'0,"2"-12"0,-3 0 0,-1 0 0,-12 67 0,-11 66 0,1-72 0,24-94 0,0-1 0,0 1 0,0 0 0,0-1 0,1 1 0,-1-1 0,0 1 0,1 0 0,-1-1 0,1 1 0,-1-1 0,1 1 0,0-1 0,-1 1 0,1-1 0,0 0 0,0 1 0,0-1 0,0 0 0,1 0 0,-1 0 0,0 0 0,0 0 0,1 0 0,-1 0 0,0 0 0,1 0 0,-1-1 0,1 1 0,-1 0 0,1-1 0,-1 0 0,1 1 0,0-1 0,-1 0 0,1 0 0,0 1 0,1-2 0,12 3 0,0-1 0,0-1 0,18-1 0,-17 0 0,36-2 0,-30 1 0,-1 0 0,0 2 0,0 0 0,0 1 0,1 2 0,-1 0 0,33 9 0,-51-10 0,-1 0 0,1-1 0,0 1 0,0 1 0,-1-1 0,1 0 0,-1 1 0,0-1 0,0 1 0,0-1 0,0 1 0,0 0 0,0 0 0,-1 0 0,1 0 0,-1 0 0,0 1 0,0-1 0,0 0 0,0 0 0,-1 1 0,1-1 0,-1 4 0,1 14 0,0 0 0,-5 36 0,2-22 0,1 26 0,1-36 0,0-56 0,0 8 0,1-11 0,-2 0 0,-1 0 0,-10-53 0,5 47 0,2 0 0,2-1 0,2 0 0,8-76 0,7 59-1365,-10 41-5461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46.9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259 1 24575,'-1'7'0,"-1"1"0,0-1 0,-1 1 0,1-1 0,-1 0 0,-1 0 0,1 0 0,-1 0 0,-1-1 0,1 0 0,-1 0 0,-10 10 0,-14 22 0,-29 71 0,57-109 0,1 1 0,0-1 0,-1 0 0,1 1 0,0-1 0,-1 1 0,1-1 0,0 1 0,0-1 0,0 1 0,-1-1 0,1 1 0,0-1 0,0 1 0,0-1 0,0 1 0,0-1 0,0 1 0,0-1 0,0 1 0,0-1 0,0 1 0,0-1 0,0 1 0,1-1 0,-1 1 0,0-1 0,0 1 0,0-1 0,1 1 0,17 6 0,36-6 0,-37-1 0,3 3 0,-1 1 0,1 1 0,-1 0 0,1 2 0,-2 0 0,1 1 0,17 11 0,25 10 0,-50-24 0,1 1 0,-2 1 0,1 0 0,-1 0 0,0 1 0,0 1 0,-1-1 0,0 1 0,-1 1 0,0 0 0,0 0 0,11 21 0,-8-15 0,0-1 0,0 1 0,-1 0 0,-1 0 0,-1 1 0,0 0 0,-2 0 0,9 32 0,-15-46 0,1 0 0,-1 0 0,-1 1 0,1-1 0,0 0 0,-1 0 0,1 0 0,-1 1 0,0-1 0,0 0 0,0 0 0,-1 0 0,1 0 0,-1-1 0,1 1 0,-1 0 0,0-1 0,0 1 0,0-1 0,-1 1 0,-3 2 0,-6 5 0,0-1 0,0-1 0,-19 10 0,20-12 0,-87 42 0,85-42 0,1-1 0,-1-1 0,0 0 0,0-1 0,-20 3 0,-6 1 0,6-2 0,-1-1 0,0-1 0,0-2 0,-64-7 0,93 5-76,0-1 1,0 1-1,0-1 0,0-1 0,1 1 0,-1-1 0,0 0 0,1 0 1,0 0-1,0-1 0,0 1 0,0-1 0,0 0 0,1 0 1,0 0-1,0-1 0,-5-8 0,0 0-6750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47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24575,'5'0'0,"4"0"0,6 0 0,4 0 0,3 0 0,-3 4 0,1 2 0,0-1 0,1-1 0,1 0 0,1-3 0,0 0 0,2 0 0,-1-1 0,0 0 0,1-1 0,-1 1 0,-4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50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338 0 24575,'-7'1'0,"0"0"0,0 1 0,1-1 0,-1 1 0,1 1 0,-1-1 0,1 1 0,0 0 0,0 1 0,0-1 0,0 1 0,1 0 0,-1 1 0,1-1 0,0 1 0,1 0 0,-6 8 0,-6 6 0,2 1 0,0 0 0,-16 35 0,13-26 0,-25 36 0,23-39 0,-24 47 0,37-62 0,1 0 0,0 1 0,1-1 0,1 1 0,-3 12 0,5-19 0,1-1 0,0 1 0,0-1 0,0 1 0,0-1 0,1 1 0,0 0 0,0-1 0,0 0 0,0 1 0,1-1 0,0 0 0,0 0 0,0 0 0,0 0 0,4 5 0,0-1 0,0-1 0,0 1 0,0-2 0,1 1 0,0-1 0,1 0 0,-1 0 0,1-1 0,0 0 0,0 0 0,1-1 0,13 5 0,-6-4 0,1-1 0,-1-1 0,1-1 0,0 0 0,0-1 0,18-1 0,4 0 0,-18 1 0,0-1 0,36-6 0,-51 6 0,-1-2 0,1 1 0,-1-1 0,0 1 0,1-2 0,-1 1 0,0 0 0,0-1 0,-1 0 0,1 0 0,-1-1 0,1 1 0,-1-1 0,0 0 0,3-4 0,3-4 0,-1 0 0,-1-1 0,0 0 0,-1 0 0,0-1 0,6-19 0,-12 30 0,0 0 0,0 0 0,0 0 0,-1 0 0,1-1 0,-1 1 0,0 0 0,1 0 0,-2-1 0,1 1 0,0 0 0,-1 0 0,1-1 0,-1 1 0,0 0 0,0 0 0,0 0 0,-1 0 0,1 0 0,-1 0 0,1 0 0,-1 0 0,0 1 0,0-1 0,0 1 0,-1-1 0,1 1 0,-1 0 0,1 0 0,-1 0 0,1 0 0,-1 1 0,0-1 0,0 1 0,-5-3 0,-22-5 0,1 1 0,-1 1 0,0 1 0,-1 2 0,1 1 0,-1 1 0,1 2 0,-61 7 0,85-6-136,0 0-1,0 1 1,0-1-1,0 1 1,0 1-1,0-1 1,0 1-1,1 0 0,-10 7 1,2-2-6690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51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53.4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24575,'581'0'0,"-578"-1"0,0 1 0,0 0 0,0 0 0,0 0 0,0 1 0,0-1 0,0 1 0,0-1 0,0 1 0,0 0 0,-1 0 0,1 1 0,0-1 0,-1 0 0,1 1 0,3 2 0,-5-2 0,0 0 0,0 0 0,0 0 0,-1 0 0,1 0 0,-1 0 0,1 0 0,-1 0 0,1 0 0,-1 0 0,0 0 0,0 0 0,0 0 0,-1 0 0,1 0 0,0 0 0,-1 1 0,1-1 0,-1 0 0,0 0 0,1 0 0,-1-1 0,0 1 0,-2 2 0,-7 21 0,-4 4 0,1 2 0,1 0 0,2 0 0,-8 46 0,10-33 0,-23 67 0,0 0 0,23-78 0,3-12 0,0 1 0,2-1 0,-2 28 0,5-40-273,-1 1 0,0 0 0,-1 0 0,-3 13 0,0-8-6553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19:51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1710 24575,'2'-1'0,"0"1"0,0-1 0,-1 1 0,1-1 0,0 1 0,0-1 0,-1 0 0,1 0 0,-1 0 0,1 0 0,0 0 0,-1 0 0,0-1 0,1 1 0,-1 0 0,0-1 0,1-1 0,24-34 0,-13 17 0,32-32 0,104-92 0,-43 61 0,-79 60 0,44-29 0,-9 7 0,-13 10 0,67-35 0,-32 20 0,-44 28 0,43-18 0,-30 16 0,11-5 0,-38 19 0,-1-2 0,-1 0 0,0-1 0,-1-1 0,0-2 0,32-28 0,31-38 0,-57 49 0,-11 12 0,0-1 0,-1 0 0,16-29 0,-23 35 0,1 0 0,0 0 0,1 1 0,0 1 0,27-24 0,-4 9 0,49-31 0,-14 19 0,-49 30 0,0-1 0,-1-1 0,-1 0 0,20-18 0,32-23 0,-37 30 0,83-47 0,-31 21 0,-58 36 0,-23 12 0,0 0 0,-1 0 0,1 0 0,-1-1 0,1 0 0,-1 0 0,7-6 0,-15 8 0,0 1 0,-1 0 0,1 1 0,0-1 0,-1 1 0,1 0 0,-8 2 0,-47 25 0,47-21 0,1-1 0,-1-1 0,-23 8 0,28-11 0,-250 74 0,208-60 0,-72 13 0,76-20 0,1 2 0,-51 20 0,78-28 0,31-16 0,31-18 0,0 5 0,-22 12 0,0 1 0,29-11 0,36-12 0,-32 12 0,66-17 0,-33 10 0,-58 19 0,42-10 0,-72 22 0,1-1 0,-1 1 0,0-1 0,0 1 0,1 0 0,-1 0 0,0-1 0,1 1 0,-1 0 0,0 0 0,1 0 0,-1 0 0,0 1 0,1-1 0,-1 0 0,0 0 0,0 1 0,1-1 0,-1 1 0,0-1 0,0 1 0,0 0 0,1-1 0,-1 1 0,0 0 0,0 0 0,0 0 0,0 0 0,0 0 0,-1 0 0,1 0 0,0 0 0,0 0 0,-1 0 0,1 0 0,-1 0 0,1 1 0,-1-1 0,1 0 0,-1 1 0,0-1 0,1 0 0,-1 0 0,0 3 0,0 7 0,-1 0 0,0 0 0,0 0 0,-6 19 0,1 2 0,2 133-90,5-111-1185,-1-34-5551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54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24575,'4'0'0,"6"0"0,5 0 0,4 0 0,3 0 0,2 0 0,0 0 0,2 0 0,-1 0 0,0 0 0,0 0 0,-1 0 0,1 0 0,-5 0-8191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30:54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47:38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3248 24575,'0'-1017'0,"1"991"0,2 0 0,1 0 0,13-43 0,-10 42 0,-1 1 0,-1-1 0,1-37 0,-1 9 0,1-1 0,4 1 0,19-70 0,-5 43 0,42-101 0,36-39 0,-20 56 0,-74 153 0,0 0 0,1 1 0,19-21 0,13-19 0,-28 34 0,1 1 0,22-22 0,-21 24 0,0-1 0,21-30 0,-7 5 0,3 2 0,1 1 0,1 2 0,60-48 0,-76 69 0,4-6 0,1 2 0,1 1 0,0 1 0,49-25 0,58-37 0,83-52 0,-163 93 0,-30 22 0,1 1 0,0 0 0,37-16 0,-29 14-1365,-19 7-5461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48:00.5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48:07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24575,'13'1'0,"-1"0"0,1 1 0,-1 1 0,1 0 0,-1 1 0,14 6 0,-13-5 0,0 0 0,1-1 0,0 0 0,26 3 0,177 24 0,-202-28 0,129 35 0,225 31 0,-25-15 0,-324-51 0,0 0 0,0 2 0,20 7 0,-23-6 0,1-1 0,-1 0 0,1-2 0,29 3 0,-16-6 0,204-2 0,-212-3 0,-1 0 0,-1-1 0,1-1 0,-1-1 0,0-1 0,-1 0 0,0-2 0,28-20 0,-29 19 0,-11 9-136,0-1-1,0 2 1,0-1-1,1 1 1,-1 0-1,1 0 1,-1 1-1,1 1 0,16 0 1,-5 0-6690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19:53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1676 24575,'1'-3'0,"-1"0"0,1 1 0,0-1 0,0 1 0,0 0 0,0-1 0,0 1 0,1 0 0,-1 0 0,1-1 0,-1 1 0,1 0 0,0 1 0,0-1 0,0 0 0,2-1 0,38-27 0,-37 26 0,125-69 0,-45 27 0,84-30 0,64-36 0,-171 84 0,129-46 0,77-15 0,-217 74 0,34-10 0,267-66 0,-203 56 0,13-2 0,-89 23 0,0-3 0,-1-3 0,117-50 0,-94 36 0,-66 25 0,-1-2 0,45-21 0,119-71 0,-121 69 0,-35 16 0,50-31 0,-69 39 0,1 1 0,33-13 0,9-5 0,-16 7 0,95-29 0,-18 7 0,-10 8 0,-82 28 0,-1-2 0,0-2 0,36-16 0,146-73 0,-130 65 0,162-47 0,-201 74 0,-34 5 0,-35 2 0,-22 1 0,-1-2 0,1 3 0,-73 12 0,83-6 0,0 1 0,1-2 0,-1-2 0,-41 1 0,58-7 0,16 0 0,0 0 0,0 1 0,0-1 0,0 2 0,1-1 0,-1 1 0,0 0 0,0 0 0,0 1 0,1 0 0,-1 0 0,-10 5 0,17-6 0,1 0 0,-1-1 0,0 1 0,1-1 0,-1 0 0,0 1 0,1-1 0,-1 1 0,1-1 0,-1 1 0,1-1 0,-1 0 0,1 1 0,-1-1 0,1 0 0,-1 0 0,1 1 0,-1-1 0,1 0 0,-1 0 0,1 0 0,0 0 0,-1 0 0,1 0 0,-1 0 0,1 0 0,0 0 0,-1 0 0,1 0 0,-1 0 0,2 0 0,24 3 0,0-4 0,-1-1 0,1-1 0,-1-1 0,0-2 0,0 0 0,0-2 0,27-12 0,-30 12 0,3 2 0,0 1 0,0 1 0,0 0 0,0 2 0,1 2 0,-1 0 0,39 5 0,-61-4 0,-1-1 0,1 1 0,0 0 0,-1 0 0,0 0 0,1 0 0,-1 0 0,1 0 0,-1 1 0,0-1 0,0 1 0,0-1 0,0 1 0,0 0 0,0 0 0,0 0 0,-1 0 0,1 0 0,-1 1 0,1-1 0,-1 0 0,0 1 0,0-1 0,0 1 0,0-1 0,0 1 0,-1-1 0,1 1 0,-1-1 0,0 5 0,2 11 0,-1 0 0,-1 0 0,-4 29 0,2-14 0,2-20-114,-1 1 1,0-1-1,-1 0 0,-1 1 0,0-1 1,0 0-1,-1-1 0,-1 1 0,0-1 1,-1 1-1,-10 14 0,7-15-6712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0:39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3151 24575,'-19'-51'0,"-50"-175"0,63 194 0,2 0 0,1-1 0,2 1 0,4-59 0,0 6 0,-2-5 0,-3-104 0,-23 43 0,1 6 0,3 5 0,10 79 0,-5-125 0,17-613 0,0 779 0,2 0 0,0 1 0,1-1 0,9-28 0,-6 27 0,-1-1 0,-2 1 0,4-30 0,17-142 0,-22 172 0,2 0 0,12-34 0,4-16 0,4-42 0,-28 122 0,0-1 0,0 1 0,-1-1 0,0 0 0,0 0 0,-1 0 0,0 0 0,-11 11 0,-1 2 0,0-1 0,-24 19 0,-1-2 0,7-5 0,-57 39 0,92-70 0,-1-1 0,1 1 0,-1-1 0,1 0 0,-1 1 0,1-1 0,-1 0 0,1 1 0,-1-1 0,1 0 0,-1 1 0,1-1 0,-1 0 0,1 0 0,-1 0 0,1 0 0,-1 1 0,0-1 0,1 0 0,-1 0 0,1 0 0,-1 0 0,0 0 0,1 0 0,-1-1 0,1 1 0,-1 0 0,1 0 0,-1 0 0,0 0 0,1-1 0,-1 1 0,1 0 0,-1-1 0,0-21 0,18-27 0,-9 33 0,1 1 0,0-1 0,1 1 0,1 1 0,0 0 0,1 0 0,1 2 0,0-1 0,0 1 0,1 1 0,1 1 0,0 0 0,0 0 0,1 2 0,0 0 0,24-8 0,46-17 0,33-11 0,-85 31 0,-27 10 0,0 0 0,0 0 0,1 0 0,-1 1 0,1 0 0,-1 1 0,10-1 0,-15 2 0,0 1 0,-1-1 0,1 0 0,-1 1 0,1-1 0,-1 1 0,1 0 0,-1-1 0,0 1 0,1 0 0,-1 0 0,0 0 0,1 0 0,-1 0 0,0 0 0,0 1 0,0-1 0,0 0 0,0 0 0,0 1 0,-1-1 0,1 1 0,0-1 0,-1 1 0,1-1 0,-1 1 0,1-1 0,-1 2 0,9 56 0,-6-30 0,1-12 0,2 14 0,2 0 0,1-1 0,13 31 0,-2-9-1365,-13-38-5461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43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0 203 24575,'4'-1'0,"-1"0"0,1-1 0,-1 1 0,0-1 0,0 0 0,1 0 0,-1 0 0,-1 0 0,1 0 0,0-1 0,0 1 0,-1-1 0,4-5 0,14-11 0,18-8 0,143-93 0,-180 120 0,-1-1 0,1 1 0,0 0 0,-1-1 0,1 1 0,-1 0 0,1 0 0,0-1 0,-1 1 0,1 0 0,0 0 0,-1 0 0,1 0 0,0 0 0,-1 0 0,1 0 0,0 0 0,-1 0 0,1 0 0,0 0 0,-1 0 0,1 1 0,-1-1 0,1 0 0,0 0 0,-1 1 0,1-1 0,-1 0 0,2 1 0,7 21 0,-5 39 0,-4-47 0,10 63 0,-5-50 0,2 44 0,-7-50 0,-1 8 0,2 1 0,1-1 0,9 42 0,-7-52-455,-1 0 0,0 29 0,-3-28-6371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44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24575,'485'0'-1365,"-464"0"-5461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47.3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1 100 24575,'0'-2'0,"1"0"0,0-1 0,-1 1 0,1 0 0,1 0 0,-1 0 0,0 0 0,0 0 0,1 0 0,-1 0 0,1 0 0,-1 0 0,1 1 0,0-1 0,0 0 0,0 1 0,0 0 0,4-3 0,41-20 0,-46 23 0,15-6 0,1 1 0,-1 0 0,1 2 0,0 0 0,0 0 0,23-1 0,-30 5 0,-1 0 0,1 0 0,-1 0 0,0 1 0,1 1 0,-1 0 0,0 0 0,0 1 0,0 0 0,0 0 0,0 1 0,0 0 0,9 7 0,-13-7 0,-1 0 0,0 0 0,0 1 0,0 0 0,-1 0 0,0 0 0,0 0 0,0 0 0,0 1 0,-1-1 0,0 1 0,0 0 0,0-1 0,1 10 0,1 7 0,-2-1 0,1 37 0,-2-20 0,1-17 0,-2 0 0,0-1 0,-2 1 0,-4 24 0,5-39 0,-1-1 0,0 1 0,0-1 0,0 0 0,0 0 0,-1 0 0,1 0 0,-1 0 0,-1-1 0,1 1 0,-1-1 0,1 0 0,-1 0 0,0 0 0,-1-1 0,1 1 0,-1-1 0,1 0 0,-1 0 0,-8 3 0,-24 9 0,-59 30 0,64-32 0,27-12 0,0 1 0,0 0 0,1 0 0,-1 0 0,1 0 0,-1 1 0,-6 5 0,11-8 0,1 1 0,-1-1 0,0 1 0,0-1 0,1 1 0,-1-1 0,1 1 0,-1-1 0,0 0 0,1 1 0,-1-1 0,1 0 0,-1 1 0,1-1 0,-1 0 0,1 1 0,-1-1 0,1 0 0,-1 0 0,1 0 0,-1 0 0,1 1 0,-1-1 0,1 0 0,0 0 0,-1 0 0,1 0 0,-1 0 0,1 0 0,-1 0 0,1-1 0,0 1 0,25 2 0,344-3-1365,-350 1-5461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50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1 103 24575,'0'-6'0,"0"0"0,0 0 0,0-1 0,1 1 0,0 0 0,0 0 0,1 0 0,0 0 0,2-7 0,-2 11 0,0-1 0,0 1 0,0 0 0,0 0 0,0 0 0,0 0 0,1 0 0,-1 0 0,1 1 0,-1-1 0,1 1 0,-1-1 0,1 1 0,0 0 0,0 0 0,0 1 0,0-1 0,0 0 0,0 1 0,0 0 0,4-1 0,45-2 0,0 3 0,65 6 0,-110-4 0,0-1 0,0 1 0,0 0 0,0 1 0,-1 0 0,1 0 0,-1 0 0,0 1 0,0 0 0,0 0 0,0 0 0,-1 1 0,1 0 0,8 10 0,4 8 0,-1 0 0,19 33 0,-35-54 0,3 6 0,0 1 0,-1-1 0,0 1 0,0 0 0,-1 0 0,0 0 0,0 0 0,-1 0 0,-1 0 0,1 0 0,-2 13 0,1-17 0,-1 0 0,1 0 0,-1 1 0,0-1 0,0 0 0,0 0 0,-1-1 0,0 1 0,0 0 0,0 0 0,0-1 0,-1 1 0,0-1 0,0 0 0,0 0 0,0 0 0,-1 0 0,1 0 0,-1-1 0,-8 6 0,-3-3 0,0 0 0,0-1 0,0-1 0,-1-1 0,1 0 0,-1-1 0,0-1 0,0 0 0,-31-3 0,132-21 0,-74 22 0,0 0 0,0 1 0,0 0 0,1 1 0,-1 0 0,0 1 0,0 0 0,-1 1 0,16 6 0,-20-7 0,0 1 0,0 0 0,0 1 0,0 0 0,-1 0 0,0 0 0,1 0 0,-1 1 0,-1 0 0,1 0 0,-1 0 0,0 1 0,0-1 0,0 1 0,-1 0 0,5 12 0,-5-8 0,0-1 0,0 1 0,-1 0 0,0 0 0,-1 0 0,-1 0 0,1 0 0,-1 0 0,-1 0 0,-2 15 0,2-21 0,0 0 0,0 0 0,0 0 0,0 0 0,0 0 0,-1 0 0,0-1 0,0 1 0,0 0 0,0-1 0,-1 1 0,1-1 0,-1 0 0,0 0 0,0 0 0,0 0 0,0-1 0,0 1 0,-1-1 0,1 0 0,-1 0 0,1 0 0,-1 0 0,0 0 0,0-1 0,0 0 0,-5 1 0,-102 21 0,-41 5 0,86-17 35,42-6-502,0-2 1,-32 2-1,36-5-6359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6-11T10:28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CBC9E-764B-41E6-92E3-C8D62405D978}" type="datetime1">
              <a:rPr lang="da-DK" smtClean="0"/>
              <a:pPr/>
              <a:t>12-06-2023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53954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34848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6887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13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79216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09132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2089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25988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845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8196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da-DK" smtClean="0"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758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1931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da-DK" smtClean="0"/>
              <a:t>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9776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ktangel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da-DK" noProof="0"/>
              <a:t>6.53</a:t>
            </a:r>
          </a:p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noProof="0"/>
              <a:t>Click to edit Master subtitle style</a:t>
            </a:r>
            <a:endParaRPr lang="da-DK" noProof="0"/>
          </a:p>
        </p:txBody>
      </p:sp>
      <p:grpSp>
        <p:nvGrpSpPr>
          <p:cNvPr id="10" name="Pladsholder til billede 16" descr="abstrakt farverigt billede af bygninger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ds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tekst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23" name="Pladsholder til tekst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da-DK" noProof="0"/>
              <a:t>SEKTIONSOVERSKRIFT</a:t>
            </a:r>
          </a:p>
        </p:txBody>
      </p:sp>
      <p:sp>
        <p:nvSpPr>
          <p:cNvPr id="19" name="Pladsholder til dato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ktangel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3" name="Lige forbindelse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MASTERTYPOGRAFIER FOR TEKST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v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1" name="Pladsholder til tekst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2" name="Pladsholder til tekst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sp>
        <p:nvSpPr>
          <p:cNvPr id="13" name="Pladsholder til tekst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KVADRANTTITEL</a:t>
            </a:r>
          </a:p>
        </p:txBody>
      </p:sp>
      <p:cxnSp>
        <p:nvCxnSpPr>
          <p:cNvPr id="5" name="Lige forbindelse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Lige forbindelse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dsholder til dato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Vækststrategi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2" name="Pladsholder til tekst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4" name="Pladsholder til tekst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20" name="Pladsholder til tekst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1" name="Pladsholder til tekst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33" name="Pladsholder til tekst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grpSp>
        <p:nvGrpSpPr>
          <p:cNvPr id="956" name="Pladsholder til billede 1925" descr="abstrakt farverigt billede af bygninger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959" name="Pladsholder til sidefod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dslin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39" name="Pladsholder til tekst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0" name="Pladsholder til tekst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1" name="Pladsholder til tekst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2" name="Pladsholder til tekst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3" name="Pladsholder til tekst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4" name="Pladsholder til tekst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År</a:t>
            </a:r>
          </a:p>
        </p:txBody>
      </p:sp>
      <p:sp>
        <p:nvSpPr>
          <p:cNvPr id="45" name="Pladsholder til tekst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6" name="Pladsholder til tekst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7" name="Pladsholder til tekst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8" name="Pladsholder til tekst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49" name="Pladsholder til tekst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0" name="Pladsholder til tekst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1" name="Pladsholder til tekst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2" name="Pladsholder til tekst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3" name="Pladsholder til tekst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4" name="Pladsholder til tekst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5" name="Pladsholder til tekst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6" name="Pladsholder til tekst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7" name="Pladsholder til tekst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8" name="Pladsholder til tekst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59" name="Pladsholder til tekst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0" name="Pladsholder til tekst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1" name="Pladsholder til tekst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2" name="Pladsholder til tekst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3" name="Pladsholder til tekst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sp>
        <p:nvSpPr>
          <p:cNvPr id="64" name="Pladsholder til tekst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MM</a:t>
            </a:r>
          </a:p>
        </p:txBody>
      </p:sp>
      <p:cxnSp>
        <p:nvCxnSpPr>
          <p:cNvPr id="65" name="Lige forbindelse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Pladsholder til tekst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Elementtitel</a:t>
            </a:r>
          </a:p>
        </p:txBody>
      </p:sp>
      <p:sp>
        <p:nvSpPr>
          <p:cNvPr id="67" name="Pladsholder til tekst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a-DK" noProof="0"/>
              <a:t>Måned, år</a:t>
            </a:r>
          </a:p>
        </p:txBody>
      </p:sp>
      <p:sp>
        <p:nvSpPr>
          <p:cNvPr id="68" name="Pladsholder til dato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Økono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" name="Rektangel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1" name="Pladsholder til billed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5" name="Pladsholder til billed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9" name="Pladsholder til billed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3" name="Pladsholder til billed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ktangel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1" name="Pladsholder til billed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2" name="Rektangel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3" name="Pladsholder til billed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4" name="Rektangel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5" name="Pladsholder til billed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46" name="Rektangel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47" name="Pladsholder til billed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17" name="Pladsholder til tekst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5" name="Pladsholder til tekst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26" name="Pladsholder til tekst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29" name="Pladsholder til tekst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0" name="Pladsholder til tekst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3" name="Pladsholder til tekst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4" name="Pladsholder til tekst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37" name="Pladsholder til tekst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Navn</a:t>
            </a:r>
          </a:p>
        </p:txBody>
      </p:sp>
      <p:sp>
        <p:nvSpPr>
          <p:cNvPr id="38" name="Pladsholder til tekst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da-DK" noProof="0"/>
              <a:t>Titel</a:t>
            </a:r>
          </a:p>
        </p:txBody>
      </p:sp>
      <p:sp>
        <p:nvSpPr>
          <p:cNvPr id="54" name="Rektangel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5" name="Pladsholder til billed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6" name="Rektangel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7" name="Pladsholder til billed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58" name="Rektangel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59" name="Pladsholder til billed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  <p:sp>
        <p:nvSpPr>
          <p:cNvPr id="60" name="Rektangel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61" name="Pladsholder til billed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en-US" noProof="0"/>
              <a:t>Click icon to add picture</a:t>
            </a:r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sier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7" name="Pladsholder til indhold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8" name="Pladsholder til indhold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indhold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0" name="Pladsholder til indhold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2" name="Pladsholder til tekst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4" name="Pladsholder til tekst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6" name="Pladsholder til tekst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7" name="Pladsholder til tekst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da-DK" noProof="0"/>
              <a:t>KLIK FOR AT REDIGERE UNDERTITEL</a:t>
            </a:r>
          </a:p>
        </p:txBody>
      </p:sp>
      <p:sp>
        <p:nvSpPr>
          <p:cNvPr id="18" name="Pladsholder til tekst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1" name="Pladsholder til tekst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m 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grpSp>
        <p:nvGrpSpPr>
          <p:cNvPr id="971" name="Pladsholder til billede 986" descr="abstrakt farverigt billede af bygninger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Oversig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ladsholder til billede 20" descr="abstrakt farverigt billede af bygninger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675" name="Pladsholder til tekst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a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14" name="Pladsholder til tekst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grpSp>
        <p:nvGrpSpPr>
          <p:cNvPr id="10" name="Pladsholder til billede 44" descr="abstrakt farverigt billede af bygninger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a-DK" noProof="0"/>
              <a:t>Klik for at redigere i master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ladsholder til billede 57" descr="abstrakt farverigt billede af bygninger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8" name="Pladsholder til tekst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9" name="Pladsholder til tekst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4" name="Pladsholder til tekst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5" name="Pladsholder til tekst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8" name="Pladsholder til tekst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øs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ladsholder til billed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10" name="Pladsholder til tekst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1" name="Pladsholder til tekst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2" name="Pladsholder til tekst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13" name="Pladsholder til tekst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9" name="Pladsholder til tekst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0" name="Pladsholder til tekst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21" name="Pladsholder til tekst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teksten</a:t>
            </a:r>
          </a:p>
        </p:txBody>
      </p:sp>
      <p:sp>
        <p:nvSpPr>
          <p:cNvPr id="22" name="Pladsholder til tekst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REDIGERE TITLEN</a:t>
            </a:r>
          </a:p>
        </p:txBody>
      </p:sp>
      <p:sp>
        <p:nvSpPr>
          <p:cNvPr id="15" name="Pladsholder til sidefod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16" name="Pladsholder til slidenumm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ktoversig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ladsholder til billede 1029" descr="abstrakt farverigt billede af bygninger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0" name="Pladsholder til tekst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19" name="Pladsholder til tekst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2" name="Pladsholder til tekst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3" name="Pladsholder til tekst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24" name="Pladsholder til tekst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da-DK" noProof="0"/>
              <a:t>KLIK FOR AT SENDE SMS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da-DK" noProof="0"/>
              <a:t>Titel på forretningspræsentation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ktforde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ktangel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27" name="Lige forbindelse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4" name="Pladsholder til tekst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35" name="Pladsholder til tekst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grpSp>
        <p:nvGrpSpPr>
          <p:cNvPr id="7" name="Pladsholder til billede 795" descr="abstrakt farverigt billede af bygninger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da-DK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rretnings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8" name="Lige forbindelse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da-DK" noProof="0"/>
              <a:t>KLIK FOR AT REDIGERE TITLEN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da-DK" noProof="0" smtClean="0"/>
              <a:t>‹#›</a:t>
            </a:fld>
            <a:endParaRPr lang="da-DK" noProof="0"/>
          </a:p>
        </p:txBody>
      </p:sp>
      <p:sp>
        <p:nvSpPr>
          <p:cNvPr id="13" name="Pladsholder til indhold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17" name="Pladsholder til tekst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9" name="Pladsholder til indhold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0" name="Pladsholder til tekst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2" name="Pladsholder til indhold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da-DK" noProof="0"/>
              <a:t>ikon</a:t>
            </a:r>
          </a:p>
        </p:txBody>
      </p:sp>
      <p:sp>
        <p:nvSpPr>
          <p:cNvPr id="23" name="Pladsholder til tekst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15" name="Pladsholder til tekst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2</a:t>
            </a:r>
          </a:p>
        </p:txBody>
      </p:sp>
      <p:sp>
        <p:nvSpPr>
          <p:cNvPr id="16" name="Pladsholder til tekst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3</a:t>
            </a:r>
          </a:p>
        </p:txBody>
      </p:sp>
      <p:sp>
        <p:nvSpPr>
          <p:cNvPr id="24" name="Pladsholder til tekst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da-DK" noProof="0"/>
              <a:t>PUNKTTEGN 4</a:t>
            </a:r>
          </a:p>
        </p:txBody>
      </p:sp>
      <p:cxnSp>
        <p:nvCxnSpPr>
          <p:cNvPr id="10" name="Lige forbindelse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Lige forbindelse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dsoversig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noProof="0"/>
          </a:p>
        </p:txBody>
      </p:sp>
      <p:cxnSp>
        <p:nvCxnSpPr>
          <p:cNvPr id="11" name="Lige forbindelse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titeltypografier i master</a:t>
            </a:r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da-DK" noProof="0" smtClean="0"/>
              <a:pPr rtl="0"/>
              <a:t>‹#›</a:t>
            </a:fld>
            <a:endParaRPr lang="da-DK" noProof="0"/>
          </a:p>
        </p:txBody>
      </p:sp>
      <p:sp>
        <p:nvSpPr>
          <p:cNvPr id="16" name="Pladsholder til tekst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da-DK" noProof="0"/>
              <a:t>1</a:t>
            </a:r>
          </a:p>
        </p:txBody>
      </p:sp>
      <p:sp>
        <p:nvSpPr>
          <p:cNvPr id="17" name="Pladsholder til tekst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2</a:t>
            </a:r>
          </a:p>
        </p:txBody>
      </p:sp>
      <p:sp>
        <p:nvSpPr>
          <p:cNvPr id="18" name="Pladsholder til tekst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da-DK" noProof="0"/>
              <a:t>3</a:t>
            </a:r>
          </a:p>
        </p:txBody>
      </p:sp>
      <p:sp>
        <p:nvSpPr>
          <p:cNvPr id="20" name="Pladsholder til tekst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1" name="Pladsholder til tekst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9" name="Pladsholder til tekst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da-DK" noProof="0"/>
              <a:t>Sektionsbeskrivelse</a:t>
            </a:r>
          </a:p>
        </p:txBody>
      </p:sp>
      <p:sp>
        <p:nvSpPr>
          <p:cNvPr id="24" name="Pladsholder til dato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a-DK" noProof="0"/>
              <a:t>Klik for at redigere i master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01-07-20XX</a:t>
            </a:r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Titel på salgspræsentation</a:t>
            </a:r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da-DK" noProof="0" smtClean="0"/>
              <a:pPr rtl="0"/>
              <a:t>‹#›</a:t>
            </a:fld>
            <a:endParaRPr lang="da-DK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9.png"/><Relationship Id="rId7" Type="http://schemas.openxmlformats.org/officeDocument/2006/relationships/customXml" Target="../ink/ink2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11" Type="http://schemas.openxmlformats.org/officeDocument/2006/relationships/image" Target="../media/image34.png"/><Relationship Id="rId5" Type="http://schemas.openxmlformats.org/officeDocument/2006/relationships/customXml" Target="../ink/ink22.xml"/><Relationship Id="rId10" Type="http://schemas.openxmlformats.org/officeDocument/2006/relationships/customXml" Target="../ink/ink24.xml"/><Relationship Id="rId4" Type="http://schemas.openxmlformats.org/officeDocument/2006/relationships/image" Target="../media/image30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7.png"/><Relationship Id="rId4" Type="http://schemas.openxmlformats.org/officeDocument/2006/relationships/customXml" Target="../ink/ink1.xml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16.png"/><Relationship Id="rId18" Type="http://schemas.openxmlformats.org/officeDocument/2006/relationships/customXml" Target="../ink/ink13.xml"/><Relationship Id="rId26" Type="http://schemas.openxmlformats.org/officeDocument/2006/relationships/customXml" Target="../ink/ink18.xml"/><Relationship Id="rId3" Type="http://schemas.openxmlformats.org/officeDocument/2006/relationships/image" Target="../media/image6.png"/><Relationship Id="rId21" Type="http://schemas.openxmlformats.org/officeDocument/2006/relationships/customXml" Target="../ink/ink15.xml"/><Relationship Id="rId7" Type="http://schemas.openxmlformats.org/officeDocument/2006/relationships/image" Target="../media/image13.png"/><Relationship Id="rId12" Type="http://schemas.openxmlformats.org/officeDocument/2006/relationships/customXml" Target="../ink/ink9.xml"/><Relationship Id="rId17" Type="http://schemas.openxmlformats.org/officeDocument/2006/relationships/image" Target="../media/image17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2.xml"/><Relationship Id="rId20" Type="http://schemas.openxmlformats.org/officeDocument/2006/relationships/image" Target="../media/image18.png"/><Relationship Id="rId29" Type="http://schemas.openxmlformats.org/officeDocument/2006/relationships/customXml" Target="../ink/ink20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6.xml"/><Relationship Id="rId11" Type="http://schemas.openxmlformats.org/officeDocument/2006/relationships/image" Target="../media/image15.png"/><Relationship Id="rId24" Type="http://schemas.openxmlformats.org/officeDocument/2006/relationships/customXml" Target="../ink/ink17.xml"/><Relationship Id="rId5" Type="http://schemas.openxmlformats.org/officeDocument/2006/relationships/image" Target="../media/image12.png"/><Relationship Id="rId15" Type="http://schemas.openxmlformats.org/officeDocument/2006/relationships/customXml" Target="../ink/ink11.xml"/><Relationship Id="rId23" Type="http://schemas.openxmlformats.org/officeDocument/2006/relationships/customXml" Target="../ink/ink16.xml"/><Relationship Id="rId28" Type="http://schemas.openxmlformats.org/officeDocument/2006/relationships/image" Target="../media/image21.png"/><Relationship Id="rId10" Type="http://schemas.openxmlformats.org/officeDocument/2006/relationships/customXml" Target="../ink/ink8.xml"/><Relationship Id="rId19" Type="http://schemas.openxmlformats.org/officeDocument/2006/relationships/customXml" Target="../ink/ink14.xml"/><Relationship Id="rId31" Type="http://schemas.openxmlformats.org/officeDocument/2006/relationships/customXml" Target="../ink/ink21.xml"/><Relationship Id="rId4" Type="http://schemas.openxmlformats.org/officeDocument/2006/relationships/customXml" Target="../ink/ink5.xml"/><Relationship Id="rId9" Type="http://schemas.openxmlformats.org/officeDocument/2006/relationships/image" Target="../media/image14.png"/><Relationship Id="rId14" Type="http://schemas.openxmlformats.org/officeDocument/2006/relationships/customXml" Target="../ink/ink10.xml"/><Relationship Id="rId22" Type="http://schemas.openxmlformats.org/officeDocument/2006/relationships/image" Target="../media/image19.png"/><Relationship Id="rId27" Type="http://schemas.openxmlformats.org/officeDocument/2006/relationships/customXml" Target="../ink/ink19.xml"/><Relationship Id="rId30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2380418"/>
            <a:ext cx="4379976" cy="1547583"/>
          </a:xfrm>
        </p:spPr>
        <p:txBody>
          <a:bodyPr rtlCol="0">
            <a:normAutofit fontScale="90000"/>
          </a:bodyPr>
          <a:lstStyle/>
          <a:p>
            <a:pPr rtl="0"/>
            <a:r>
              <a:rPr lang="da-DK" dirty="0"/>
              <a:t>2. </a:t>
            </a:r>
            <a:r>
              <a:rPr lang="da-DK" b="0" i="0" dirty="0">
                <a:effectLst/>
                <a:latin typeface="Lato" panose="020F0502020204030203" pitchFamily="34" charset="0"/>
              </a:rPr>
              <a:t>Performance Engineering: Performance test &amp; patterns</a:t>
            </a:r>
            <a:endParaRPr lang="da-DK" dirty="0"/>
          </a:p>
        </p:txBody>
      </p:sp>
      <p:sp>
        <p:nvSpPr>
          <p:cNvPr id="20" name="Undertitel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928001"/>
            <a:ext cx="4379976" cy="613370"/>
          </a:xfrm>
        </p:spPr>
        <p:txBody>
          <a:bodyPr rtlCol="0"/>
          <a:lstStyle/>
          <a:p>
            <a:pPr rtl="0"/>
            <a:r>
              <a:rPr lang="da-DK" dirty="0"/>
              <a:t>Mathias Nielsen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558" y="280661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Patterns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67C6E-5823-0B2E-1214-4B89DC4B3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017" y="1606224"/>
            <a:ext cx="8990201" cy="495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4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558" y="280661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AntiPatterns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F77FC2-1857-CB8D-EFFC-68B4FA7B0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827" y="1310943"/>
            <a:ext cx="6296463" cy="3600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C1F85-5558-223A-7A44-3B02567F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06" y="2230988"/>
            <a:ext cx="6417945" cy="30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8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558" y="280661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AntiPatterns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F642CC-CA9C-6085-37EE-7E8E88EEB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628" y="1999392"/>
            <a:ext cx="6956376" cy="326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02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558" y="280661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Jmeter opsætning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C3A2D5-E361-864E-1934-9BABED26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58" y="4420688"/>
            <a:ext cx="6954220" cy="195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9D4F94-E5D6-C0D8-9CB4-0F4134FA64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1115" y="1158850"/>
            <a:ext cx="3123446" cy="31916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3314F43-21E2-84F0-8F6B-E39EA74445E1}"/>
                  </a:ext>
                </a:extLst>
              </p14:cNvPr>
              <p14:cNvContentPartPr/>
              <p14:nvPr/>
            </p14:nvContentPartPr>
            <p14:xfrm>
              <a:off x="8072349" y="3541886"/>
              <a:ext cx="563400" cy="1169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3314F43-21E2-84F0-8F6B-E39EA74445E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63709" y="3532886"/>
                <a:ext cx="581040" cy="11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CD7264C-96EA-8D8F-59F5-14348ADEBE18}"/>
                  </a:ext>
                </a:extLst>
              </p14:cNvPr>
              <p14:cNvContentPartPr/>
              <p14:nvPr/>
            </p14:nvContentPartPr>
            <p14:xfrm>
              <a:off x="4885269" y="2516606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CD7264C-96EA-8D8F-59F5-14348ADEBE1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76629" y="2507606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F5636AEB-FD24-2F8F-0FCF-8484B51B3A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9889" y="2373861"/>
            <a:ext cx="6354062" cy="1752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8317905-3161-80C6-42C8-FAA948B2BBB1}"/>
                  </a:ext>
                </a:extLst>
              </p14:cNvPr>
              <p14:cNvContentPartPr/>
              <p14:nvPr/>
            </p14:nvContentPartPr>
            <p14:xfrm>
              <a:off x="7845909" y="3378446"/>
              <a:ext cx="765000" cy="105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8317905-3161-80C6-42C8-FAA948B2BBB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37269" y="3369806"/>
                <a:ext cx="78264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93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dsholder til slidenumm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da-DK" smtClean="0"/>
              <a:pPr rtl="0"/>
              <a:t>14</a:t>
            </a:fld>
            <a:endParaRPr lang="da-DK"/>
          </a:p>
        </p:txBody>
      </p:sp>
      <p:sp>
        <p:nvSpPr>
          <p:cNvPr id="2" name="Pladsholder til tekst 5">
            <a:extLst>
              <a:ext uri="{FF2B5EF4-FFF2-40B4-BE49-F238E27FC236}">
                <a16:creationId xmlns:a16="http://schemas.microsoft.com/office/drawing/2014/main" id="{6F672C21-CCD5-C41C-B87B-22B2FC507AE1}"/>
              </a:ext>
            </a:extLst>
          </p:cNvPr>
          <p:cNvSpPr txBox="1">
            <a:spLocks/>
          </p:cNvSpPr>
          <p:nvPr/>
        </p:nvSpPr>
        <p:spPr>
          <a:xfrm>
            <a:off x="676503" y="822996"/>
            <a:ext cx="6239268" cy="82295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a-DK" dirty="0"/>
              <a:t>Mandatory – PE in TeleMed</a:t>
            </a:r>
          </a:p>
        </p:txBody>
      </p:sp>
      <p:sp>
        <p:nvSpPr>
          <p:cNvPr id="10" name="Pladsholder til tekst 4">
            <a:extLst>
              <a:ext uri="{FF2B5EF4-FFF2-40B4-BE49-F238E27FC236}">
                <a16:creationId xmlns:a16="http://schemas.microsoft.com/office/drawing/2014/main" id="{2DA62A24-FB29-0CDD-5FA9-F50EA8D2F316}"/>
              </a:ext>
            </a:extLst>
          </p:cNvPr>
          <p:cNvSpPr txBox="1">
            <a:spLocks/>
          </p:cNvSpPr>
          <p:nvPr/>
        </p:nvSpPr>
        <p:spPr>
          <a:xfrm>
            <a:off x="548110" y="1645955"/>
            <a:ext cx="5547890" cy="1523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4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Stress testes.</a:t>
            </a:r>
          </a:p>
          <a:p>
            <a:r>
              <a:rPr lang="da-DK" dirty="0"/>
              <a:t>”Hårdere og hårdere” Jmeter stress plan som gav Følgende CPU Utilizations og Responsetider i ms på write</a:t>
            </a:r>
            <a:br>
              <a:rPr lang="da-DK" dirty="0"/>
            </a:br>
            <a:endParaRPr lang="da-DK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0CE0AB-E972-D059-DE46-CD8D03456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0" y="3169920"/>
            <a:ext cx="5331921" cy="25981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1D13E96-F981-6461-B2E7-D6F2EAB02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964" y="2634974"/>
            <a:ext cx="4391638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5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98" y="266129"/>
            <a:ext cx="7737118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C25C9-6BE2-C717-CAE4-38B59A768E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7739" y="1413524"/>
            <a:ext cx="7449312" cy="5083070"/>
          </a:xfrm>
        </p:spPr>
        <p:txBody>
          <a:bodyPr>
            <a:normAutofit/>
          </a:bodyPr>
          <a:lstStyle/>
          <a:p>
            <a:r>
              <a:rPr lang="da-DK" dirty="0"/>
              <a:t>Performance som kvalitetsattribut</a:t>
            </a:r>
          </a:p>
          <a:p>
            <a:endParaRPr lang="da-DK" dirty="0"/>
          </a:p>
          <a:p>
            <a:r>
              <a:rPr lang="da-DK" dirty="0"/>
              <a:t>”R” – Responstid</a:t>
            </a:r>
            <a:br>
              <a:rPr lang="da-DK" dirty="0"/>
            </a:br>
            <a:r>
              <a:rPr lang="da-DK" dirty="0"/>
              <a:t>”TPS” – Transactions per second</a:t>
            </a:r>
          </a:p>
          <a:p>
            <a:r>
              <a:rPr lang="da-DK" dirty="0"/>
              <a:t>”U” – Utilization</a:t>
            </a:r>
          </a:p>
          <a:p>
            <a:r>
              <a:rPr lang="da-DK" dirty="0"/>
              <a:t>”C” – Capacity</a:t>
            </a:r>
          </a:p>
          <a:p>
            <a:endParaRPr lang="da-DK" dirty="0"/>
          </a:p>
          <a:p>
            <a:r>
              <a:rPr lang="da-DK" dirty="0"/>
              <a:t>Quality Attribute Scenario (Med målbare response measures)</a:t>
            </a:r>
            <a:br>
              <a:rPr lang="da-DK" dirty="0"/>
            </a:br>
            <a:br>
              <a:rPr lang="da-DK" dirty="0"/>
            </a:br>
            <a:r>
              <a:rPr lang="da-DK" dirty="0"/>
              <a:t>Vertical scaling – ”Kraftigere Hardware”</a:t>
            </a:r>
          </a:p>
          <a:p>
            <a:r>
              <a:rPr lang="da-DK" dirty="0"/>
              <a:t>Horizontal scaling – ”Mere hardware”/Flere servere/Parallelisering</a:t>
            </a:r>
            <a:br>
              <a:rPr lang="da-DK" dirty="0"/>
            </a:br>
            <a:br>
              <a:rPr lang="da-DK" dirty="0"/>
            </a:br>
            <a:br>
              <a:rPr lang="da-DK" dirty="0"/>
            </a:br>
            <a:r>
              <a:rPr lang="da-DK" dirty="0"/>
              <a:t>Kan have konflikt med andre QA’s – Cost, Security, Modifiability</a:t>
            </a:r>
            <a:br>
              <a:rPr lang="da-DK" dirty="0"/>
            </a:br>
            <a:r>
              <a:rPr lang="da-DK" dirty="0"/>
              <a:t>... Men kan også komplimentere dem – Energy-Efficiency, Availability (Multiple copies)</a:t>
            </a:r>
            <a:br>
              <a:rPr lang="da-DK" dirty="0"/>
            </a:br>
            <a:br>
              <a:rPr lang="da-DK" dirty="0"/>
            </a:br>
            <a:endParaRPr lang="da-DK" dirty="0"/>
          </a:p>
          <a:p>
            <a:endParaRPr lang="da-DK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5F8CF-4404-00A7-3E4B-6EDC2CCD4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65" y="1518195"/>
            <a:ext cx="1089355" cy="10993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C3DC5-37A6-88B8-FA68-078636D27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039" y="1940864"/>
            <a:ext cx="1089355" cy="1099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C63993-E7C9-06C5-9E2A-E8E979E2C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457" y="2388933"/>
            <a:ext cx="1089355" cy="1099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29D17B-A9F1-FA7F-AF10-8916BE304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377" y="2837002"/>
            <a:ext cx="1089355" cy="1099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342C07-8259-8959-62FC-85C423C6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6297" y="3404539"/>
            <a:ext cx="1089355" cy="10993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BB443A-85C9-B459-4455-D25A58BB5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545" y="3721965"/>
            <a:ext cx="1043394" cy="90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testing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D84C38D-A303-8ECD-8269-270BCA8FE5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4699" y="1740114"/>
            <a:ext cx="5411930" cy="3650491"/>
          </a:xfrm>
        </p:spPr>
        <p:txBody>
          <a:bodyPr/>
          <a:lstStyle/>
          <a:p>
            <a:r>
              <a:rPr lang="da-DK" dirty="0"/>
              <a:t>Formål?</a:t>
            </a:r>
            <a:br>
              <a:rPr lang="da-DK" dirty="0"/>
            </a:br>
            <a:r>
              <a:rPr lang="da-DK" dirty="0"/>
              <a:t>- Bestemme et systems evne af forskellige parametre:</a:t>
            </a:r>
          </a:p>
          <a:p>
            <a:r>
              <a:rPr lang="da-DK" dirty="0"/>
              <a:t>	- Responsiveness, Thorughput, Reliability &amp; Scalability</a:t>
            </a:r>
          </a:p>
          <a:p>
            <a:pPr marL="285750" indent="-285750">
              <a:buFontTx/>
              <a:buChar char="-"/>
            </a:pPr>
            <a:r>
              <a:rPr lang="da-DK" dirty="0"/>
              <a:t>Klar til produktion?</a:t>
            </a:r>
          </a:p>
          <a:p>
            <a:pPr marL="285750" indent="-285750">
              <a:buFontTx/>
              <a:buChar char="-"/>
            </a:pPr>
            <a:r>
              <a:rPr lang="da-DK" dirty="0"/>
              <a:t>Finde performance problemer</a:t>
            </a:r>
          </a:p>
          <a:p>
            <a:pPr marL="285750" indent="-285750">
              <a:buFontTx/>
              <a:buChar char="-"/>
            </a:pPr>
            <a:r>
              <a:rPr lang="da-DK" dirty="0"/>
              <a:t>Evt. Bugs (concurrency f.eks.)</a:t>
            </a:r>
          </a:p>
        </p:txBody>
      </p:sp>
    </p:spTree>
    <p:extLst>
      <p:ext uri="{BB962C8B-B14F-4D97-AF65-F5344CB8AC3E}">
        <p14:creationId xmlns:p14="http://schemas.microsoft.com/office/powerpoint/2010/main" val="185482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testing</a:t>
            </a:r>
            <a:br>
              <a:rPr lang="da-DK" dirty="0"/>
            </a:br>
            <a:r>
              <a:rPr lang="da-DK" dirty="0"/>
              <a:t>Typer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83215-C4DF-BD81-4A3D-98B09FBBF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26F351-8BCB-076E-7EAC-5464C86CD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9" y="1744367"/>
            <a:ext cx="7621064" cy="26578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138BA-A711-D723-A47E-975462D90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72" y="4380996"/>
            <a:ext cx="9483634" cy="24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3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testing</a:t>
            </a:r>
            <a:br>
              <a:rPr lang="da-DK" dirty="0"/>
            </a:br>
            <a:r>
              <a:rPr lang="da-DK" dirty="0"/>
              <a:t>Test environment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83215-C4DF-BD81-4A3D-98B09FBBFE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83" y="5254728"/>
            <a:ext cx="4371733" cy="1188720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da-DK" dirty="0"/>
              <a:t>Observer effekt...</a:t>
            </a:r>
          </a:p>
          <a:p>
            <a:pPr marL="742950" lvl="1" indent="-285750">
              <a:buFontTx/>
              <a:buChar char="-"/>
            </a:pPr>
            <a:r>
              <a:rPr lang="da-DK" sz="1200" dirty="0"/>
              <a:t>Logs, monitorsoftware mm. kan påvirke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BA95E-644C-7031-9484-F2B0B34F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99" y="2047631"/>
            <a:ext cx="7340371" cy="298652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0A7A77-D127-D36E-A340-35E25D38BB3C}"/>
              </a:ext>
            </a:extLst>
          </p:cNvPr>
          <p:cNvGrpSpPr/>
          <p:nvPr/>
        </p:nvGrpSpPr>
        <p:grpSpPr>
          <a:xfrm>
            <a:off x="3179949" y="5036246"/>
            <a:ext cx="2301480" cy="650520"/>
            <a:chOff x="3179949" y="5036246"/>
            <a:chExt cx="2301480" cy="65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AC2D530-CA67-98D3-8EDC-33BDAF03C52C}"/>
                    </a:ext>
                  </a:extLst>
                </p14:cNvPr>
                <p14:cNvContentPartPr/>
                <p14:nvPr/>
              </p14:nvContentPartPr>
              <p14:xfrm>
                <a:off x="3179949" y="5043086"/>
                <a:ext cx="233640" cy="626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AC2D530-CA67-98D3-8EDC-33BDAF03C5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71309" y="5034446"/>
                  <a:ext cx="251280" cy="64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E6A847A-F5BD-DCE7-0BBB-DE772B6613AC}"/>
                    </a:ext>
                  </a:extLst>
                </p14:cNvPr>
                <p14:cNvContentPartPr/>
                <p14:nvPr/>
              </p14:nvContentPartPr>
              <p14:xfrm>
                <a:off x="3640029" y="5036246"/>
                <a:ext cx="792720" cy="615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E6A847A-F5BD-DCE7-0BBB-DE772B6613A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31029" y="5027246"/>
                  <a:ext cx="810360" cy="63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A5DE107-9EE2-425C-2F10-74057E5E11A6}"/>
                    </a:ext>
                  </a:extLst>
                </p14:cNvPr>
                <p14:cNvContentPartPr/>
                <p14:nvPr/>
              </p14:nvContentPartPr>
              <p14:xfrm>
                <a:off x="3927309" y="5083406"/>
                <a:ext cx="1554120" cy="603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A5DE107-9EE2-425C-2F10-74057E5E11A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8309" y="5074766"/>
                  <a:ext cx="1571760" cy="621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12451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el 1">
            <a:extLst>
              <a:ext uri="{FF2B5EF4-FFF2-40B4-BE49-F238E27FC236}">
                <a16:creationId xmlns:a16="http://schemas.microsoft.com/office/drawing/2014/main" id="{22EF5DC5-96A1-892F-722C-AB653F58A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699" y="414552"/>
            <a:ext cx="681401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Performance testing</a:t>
            </a:r>
            <a:br>
              <a:rPr lang="da-DK" dirty="0"/>
            </a:br>
            <a:r>
              <a:rPr lang="da-DK" dirty="0"/>
              <a:t>Test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9BA95E-644C-7031-9484-F2B0B34F6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03" y="1935738"/>
            <a:ext cx="7340371" cy="2986524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6EC4C59-FE09-8302-2556-36B9B3569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3134" y="5331486"/>
            <a:ext cx="3657600" cy="1188720"/>
          </a:xfrm>
        </p:spPr>
        <p:txBody>
          <a:bodyPr/>
          <a:lstStyle/>
          <a:p>
            <a:r>
              <a:rPr lang="da-DK" dirty="0"/>
              <a:t>Jmeter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D313264-D986-58E0-F243-64E9BB3724C2}"/>
                  </a:ext>
                </a:extLst>
              </p14:cNvPr>
              <p14:cNvContentPartPr/>
              <p14:nvPr/>
            </p14:nvContentPartPr>
            <p14:xfrm>
              <a:off x="1464189" y="4247486"/>
              <a:ext cx="246600" cy="1134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D313264-D986-58E0-F243-64E9BB3724C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189" y="4238846"/>
                <a:ext cx="264240" cy="1152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4300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95E8F9-92E4-2C3B-16D6-5284F79B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8123" y="202389"/>
            <a:ext cx="5669280" cy="1325563"/>
          </a:xfrm>
        </p:spPr>
        <p:txBody>
          <a:bodyPr/>
          <a:lstStyle/>
          <a:p>
            <a:r>
              <a:rPr lang="da-DK" dirty="0"/>
              <a:t>Testforløb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90686-E4C5-7AC8-A4DE-0A7637D90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501" y="1559280"/>
            <a:ext cx="3778528" cy="5121042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D928AAE7-76BA-8F86-F225-A567BA4F02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249" y="2417870"/>
            <a:ext cx="5411930" cy="624591"/>
          </a:xfrm>
        </p:spPr>
        <p:txBody>
          <a:bodyPr>
            <a:normAutofit/>
          </a:bodyPr>
          <a:lstStyle/>
          <a:p>
            <a:r>
              <a:rPr lang="da-DK" sz="1100" dirty="0"/>
              <a:t>-   Optimalt – eksakt kopi af produktion...</a:t>
            </a:r>
            <a:br>
              <a:rPr lang="da-DK" sz="1100" dirty="0"/>
            </a:br>
            <a:r>
              <a:rPr lang="da-DK" sz="1100" dirty="0"/>
              <a:t>Find Forskelle mellem test og produktion</a:t>
            </a:r>
          </a:p>
          <a:p>
            <a:endParaRPr lang="da-DK" sz="1100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2E8BCA-EF89-DDA8-5615-DCF1C7FEBAA7}"/>
              </a:ext>
            </a:extLst>
          </p:cNvPr>
          <p:cNvSpPr txBox="1">
            <a:spLocks/>
          </p:cNvSpPr>
          <p:nvPr/>
        </p:nvSpPr>
        <p:spPr>
          <a:xfrm>
            <a:off x="8687249" y="3067976"/>
            <a:ext cx="5411930" cy="38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Response time, Throughput, Utilization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6969783F-C1BC-177F-4E92-5331634418A5}"/>
              </a:ext>
            </a:extLst>
          </p:cNvPr>
          <p:cNvSpPr txBox="1">
            <a:spLocks/>
          </p:cNvSpPr>
          <p:nvPr/>
        </p:nvSpPr>
        <p:spPr>
          <a:xfrm>
            <a:off x="8687249" y="3533781"/>
            <a:ext cx="5411930" cy="79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200" dirty="0"/>
              <a:t>Key scenarios (lav dem realistiske), test data mm.</a:t>
            </a:r>
            <a:br>
              <a:rPr lang="da-DK" sz="1200" dirty="0"/>
            </a:br>
            <a:r>
              <a:rPr lang="da-DK" sz="1200" dirty="0"/>
              <a:t>Se næste slide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CA43D5F-69E8-548F-5181-A704D481EF53}"/>
              </a:ext>
            </a:extLst>
          </p:cNvPr>
          <p:cNvGrpSpPr/>
          <p:nvPr/>
        </p:nvGrpSpPr>
        <p:grpSpPr>
          <a:xfrm>
            <a:off x="8438503" y="2661223"/>
            <a:ext cx="217080" cy="202680"/>
            <a:chOff x="8438503" y="2661223"/>
            <a:chExt cx="21708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2D0D301-4C5C-B3E2-1196-E4E7920B4714}"/>
                    </a:ext>
                  </a:extLst>
                </p14:cNvPr>
                <p14:cNvContentPartPr/>
                <p14:nvPr/>
              </p14:nvContentPartPr>
              <p14:xfrm>
                <a:off x="8438503" y="2661223"/>
                <a:ext cx="131040" cy="202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2D0D301-4C5C-B3E2-1196-E4E7920B471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29503" y="2652583"/>
                  <a:ext cx="1486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06A836B-C8A7-D99D-3A97-5865AC0DF79D}"/>
                    </a:ext>
                  </a:extLst>
                </p14:cNvPr>
                <p14:cNvContentPartPr/>
                <p14:nvPr/>
              </p14:nvContentPartPr>
              <p14:xfrm>
                <a:off x="8473063" y="2856343"/>
                <a:ext cx="18252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06A836B-C8A7-D99D-3A97-5865AC0DF79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64063" y="2847343"/>
                  <a:ext cx="2001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2133760-62F4-8103-4DE1-1A72A7EBFAAC}"/>
                  </a:ext>
                </a:extLst>
              </p14:cNvPr>
              <p14:cNvContentPartPr/>
              <p14:nvPr/>
            </p14:nvContentPartPr>
            <p14:xfrm>
              <a:off x="8464423" y="3177103"/>
              <a:ext cx="199800" cy="210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2133760-62F4-8103-4DE1-1A72A7EBFA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55783" y="3168463"/>
                <a:ext cx="217440" cy="22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77B2524-AD20-AD70-ECEC-74D6184B88A6}"/>
              </a:ext>
            </a:extLst>
          </p:cNvPr>
          <p:cNvGrpSpPr/>
          <p:nvPr/>
        </p:nvGrpSpPr>
        <p:grpSpPr>
          <a:xfrm>
            <a:off x="8472703" y="3716023"/>
            <a:ext cx="218520" cy="324720"/>
            <a:chOff x="8472703" y="3716023"/>
            <a:chExt cx="21852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9C1CDAF-5168-5EDB-07E7-D29171D1A334}"/>
                    </a:ext>
                  </a:extLst>
                </p14:cNvPr>
                <p14:cNvContentPartPr/>
                <p14:nvPr/>
              </p14:nvContentPartPr>
              <p14:xfrm>
                <a:off x="8472703" y="3716023"/>
                <a:ext cx="203400" cy="28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9C1CDAF-5168-5EDB-07E7-D29171D1A3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64063" y="3707383"/>
                  <a:ext cx="22104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547E01F-08C1-A293-4C90-BCA989860BE1}"/>
                    </a:ext>
                  </a:extLst>
                </p14:cNvPr>
                <p14:cNvContentPartPr/>
                <p14:nvPr/>
              </p14:nvContentPartPr>
              <p14:xfrm>
                <a:off x="8690863" y="4040383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547E01F-08C1-A293-4C90-BCA989860BE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682223" y="403174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FACD6E00-1E2C-DBC3-2664-29463DE3CA0E}"/>
                  </a:ext>
                </a:extLst>
              </p14:cNvPr>
              <p14:cNvContentPartPr/>
              <p14:nvPr/>
            </p14:nvContentPartPr>
            <p14:xfrm>
              <a:off x="8734423" y="3413263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FACD6E00-1E2C-DBC3-2664-29463DE3CA0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25423" y="340462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FB272A0-515B-7BAF-B5A2-A466FE6FB3B4}"/>
                  </a:ext>
                </a:extLst>
              </p14:cNvPr>
              <p14:cNvContentPartPr/>
              <p14:nvPr/>
            </p14:nvContentPartPr>
            <p14:xfrm>
              <a:off x="8716783" y="2882263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FB272A0-515B-7BAF-B5A2-A466FE6FB3B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08143" y="287326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DF31D1B1-9214-9E5B-40E7-8AD41A4CA8EE}"/>
              </a:ext>
            </a:extLst>
          </p:cNvPr>
          <p:cNvGrpSpPr/>
          <p:nvPr/>
        </p:nvGrpSpPr>
        <p:grpSpPr>
          <a:xfrm>
            <a:off x="8494029" y="4275463"/>
            <a:ext cx="232200" cy="331560"/>
            <a:chOff x="8494029" y="4275463"/>
            <a:chExt cx="2322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81EEC8B-9A23-14A6-BF95-E166E19EDE32}"/>
                    </a:ext>
                  </a:extLst>
                </p14:cNvPr>
                <p14:cNvContentPartPr/>
                <p14:nvPr/>
              </p14:nvContentPartPr>
              <p14:xfrm>
                <a:off x="8494029" y="4275463"/>
                <a:ext cx="156240" cy="310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81EEC8B-9A23-14A6-BF95-E166E19EDE3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85029" y="4266463"/>
                  <a:ext cx="173880" cy="32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23DAA95-EF36-50C0-B8A4-AB16360A5D61}"/>
                    </a:ext>
                  </a:extLst>
                </p14:cNvPr>
                <p14:cNvContentPartPr/>
                <p14:nvPr/>
              </p14:nvContentPartPr>
              <p14:xfrm>
                <a:off x="8725869" y="460666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23DAA95-EF36-50C0-B8A4-AB16360A5D6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17229" y="45976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AA83AFA-BE63-178F-A6E8-17FD71D6E2B6}"/>
              </a:ext>
            </a:extLst>
          </p:cNvPr>
          <p:cNvGrpSpPr/>
          <p:nvPr/>
        </p:nvGrpSpPr>
        <p:grpSpPr>
          <a:xfrm>
            <a:off x="8414829" y="4806823"/>
            <a:ext cx="238680" cy="333000"/>
            <a:chOff x="8414829" y="4806823"/>
            <a:chExt cx="238680" cy="333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289C10-102B-E3D9-7561-4DC02B11B1E5}"/>
                    </a:ext>
                  </a:extLst>
                </p14:cNvPr>
                <p14:cNvContentPartPr/>
                <p14:nvPr/>
              </p14:nvContentPartPr>
              <p14:xfrm>
                <a:off x="8414829" y="4824103"/>
                <a:ext cx="238680" cy="315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289C10-102B-E3D9-7561-4DC02B11B1E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06189" y="4815463"/>
                  <a:ext cx="2563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8CB2A64-7452-403F-8499-EBDE0966DC67}"/>
                    </a:ext>
                  </a:extLst>
                </p14:cNvPr>
                <p14:cNvContentPartPr/>
                <p14:nvPr/>
              </p14:nvContentPartPr>
              <p14:xfrm>
                <a:off x="8499429" y="4806823"/>
                <a:ext cx="12996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8CB2A64-7452-403F-8499-EBDE0966DC6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490429" y="4797823"/>
                  <a:ext cx="1476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B8BB94C6-CC39-46FE-BBDC-5F6C10417FD0}"/>
                  </a:ext>
                </a:extLst>
              </p14:cNvPr>
              <p14:cNvContentPartPr/>
              <p14:nvPr/>
            </p14:nvContentPartPr>
            <p14:xfrm>
              <a:off x="8751789" y="5216143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B8BB94C6-CC39-46FE-BBDC-5F6C10417F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3149" y="5207143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1733C89D-873C-C573-FE15-DCC6B1B2C3D1}"/>
              </a:ext>
            </a:extLst>
          </p:cNvPr>
          <p:cNvGrpSpPr/>
          <p:nvPr/>
        </p:nvGrpSpPr>
        <p:grpSpPr>
          <a:xfrm>
            <a:off x="8464869" y="5390383"/>
            <a:ext cx="287280" cy="235080"/>
            <a:chOff x="8464869" y="5390383"/>
            <a:chExt cx="2872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BA61B16-F5EB-3622-15BD-36BFC1EF4590}"/>
                    </a:ext>
                  </a:extLst>
                </p14:cNvPr>
                <p14:cNvContentPartPr/>
                <p14:nvPr/>
              </p14:nvContentPartPr>
              <p14:xfrm>
                <a:off x="8464869" y="5390383"/>
                <a:ext cx="198720" cy="2278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BA61B16-F5EB-3622-15BD-36BFC1EF459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56229" y="5381383"/>
                  <a:ext cx="2163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75B05F1-DC2E-F9FA-0BBA-F5E7C1796166}"/>
                    </a:ext>
                  </a:extLst>
                </p14:cNvPr>
                <p14:cNvContentPartPr/>
                <p14:nvPr/>
              </p14:nvContentPartPr>
              <p14:xfrm>
                <a:off x="8751789" y="5625103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75B05F1-DC2E-F9FA-0BBA-F5E7C17961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43149" y="561646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18CB451-1003-2886-A4C4-E6911997FED2}"/>
              </a:ext>
            </a:extLst>
          </p:cNvPr>
          <p:cNvGrpSpPr/>
          <p:nvPr/>
        </p:nvGrpSpPr>
        <p:grpSpPr>
          <a:xfrm>
            <a:off x="8464509" y="5895463"/>
            <a:ext cx="287640" cy="296280"/>
            <a:chOff x="8464509" y="5895463"/>
            <a:chExt cx="287640" cy="29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BC7D06E-78F7-91CE-09F4-0B6AAC3A2C97}"/>
                    </a:ext>
                  </a:extLst>
                </p14:cNvPr>
                <p14:cNvContentPartPr/>
                <p14:nvPr/>
              </p14:nvContentPartPr>
              <p14:xfrm>
                <a:off x="8464509" y="5895463"/>
                <a:ext cx="230760" cy="281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BC7D06E-78F7-91CE-09F4-0B6AAC3A2C9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455869" y="5886463"/>
                  <a:ext cx="2484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D14F1DB-B9B0-2E48-B4BB-F83A74594C86}"/>
                    </a:ext>
                  </a:extLst>
                </p14:cNvPr>
                <p14:cNvContentPartPr/>
                <p14:nvPr/>
              </p14:nvContentPartPr>
              <p14:xfrm>
                <a:off x="8586189" y="6086983"/>
                <a:ext cx="10404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D14F1DB-B9B0-2E48-B4BB-F83A74594C8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577549" y="6078343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A29EBAF-3DB9-8A19-CEA8-7AC904CAE17F}"/>
                    </a:ext>
                  </a:extLst>
                </p14:cNvPr>
                <p14:cNvContentPartPr/>
                <p14:nvPr/>
              </p14:nvContentPartPr>
              <p14:xfrm>
                <a:off x="8751789" y="6191383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A29EBAF-3DB9-8A19-CEA8-7AC904CAE17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743149" y="6182383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8C311901-4393-034C-822E-D96A0A40EE38}"/>
              </a:ext>
            </a:extLst>
          </p:cNvPr>
          <p:cNvSpPr txBox="1">
            <a:spLocks/>
          </p:cNvSpPr>
          <p:nvPr/>
        </p:nvSpPr>
        <p:spPr>
          <a:xfrm>
            <a:off x="8734423" y="4275463"/>
            <a:ext cx="5411930" cy="79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200" dirty="0"/>
              <a:t>Load generation (Jmeter eks.), Perfmon etc.</a:t>
            </a:r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0A4599AE-0748-7D47-C787-C17128F01A24}"/>
              </a:ext>
            </a:extLst>
          </p:cNvPr>
          <p:cNvSpPr txBox="1">
            <a:spLocks/>
          </p:cNvSpPr>
          <p:nvPr/>
        </p:nvSpPr>
        <p:spPr>
          <a:xfrm>
            <a:off x="8781597" y="4821067"/>
            <a:ext cx="5411930" cy="79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050" dirty="0"/>
              <a:t>Opsætning af test tools (designer tool, recorder tool)</a:t>
            </a:r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14F2EDA2-4323-1F20-23B1-CDD06F4BD0B2}"/>
              </a:ext>
            </a:extLst>
          </p:cNvPr>
          <p:cNvSpPr txBox="1">
            <a:spLocks/>
          </p:cNvSpPr>
          <p:nvPr/>
        </p:nvSpPr>
        <p:spPr>
          <a:xfrm>
            <a:off x="8781597" y="5247247"/>
            <a:ext cx="5411930" cy="79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050" dirty="0"/>
              <a:t>Nulstil testmiljø, kør tests, og observer/valider målinger</a:t>
            </a:r>
            <a:br>
              <a:rPr lang="da-DK" sz="1050" dirty="0"/>
            </a:br>
            <a:r>
              <a:rPr lang="da-DK" sz="1050" dirty="0"/>
              <a:t>Jmeter siger en ting, mongodb siger en anden f.eks.</a:t>
            </a:r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4E0327CF-5947-13F5-50F0-358A924C5179}"/>
              </a:ext>
            </a:extLst>
          </p:cNvPr>
          <p:cNvSpPr txBox="1">
            <a:spLocks/>
          </p:cNvSpPr>
          <p:nvPr/>
        </p:nvSpPr>
        <p:spPr>
          <a:xfrm>
            <a:off x="8776557" y="5765269"/>
            <a:ext cx="5411930" cy="797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1050" dirty="0"/>
              <a:t>Analyser, rapporter til stakeholders, lav ændringer, og</a:t>
            </a:r>
            <a:br>
              <a:rPr lang="da-DK" sz="1050" dirty="0"/>
            </a:br>
            <a:r>
              <a:rPr lang="da-DK" sz="1050" dirty="0"/>
              <a:t>evt. retest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53C4E12-D0FC-BF32-7BE9-F263D78D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3555" y="158909"/>
            <a:ext cx="5669280" cy="1325563"/>
          </a:xfrm>
        </p:spPr>
        <p:txBody>
          <a:bodyPr/>
          <a:lstStyle/>
          <a:p>
            <a:r>
              <a:rPr lang="da-DK" dirty="0"/>
              <a:t>3. Plan and design</a:t>
            </a:r>
            <a:br>
              <a:rPr lang="da-DK" dirty="0"/>
            </a:br>
            <a:r>
              <a:rPr lang="da-DK" dirty="0"/>
              <a:t>workload model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300592A-DB91-E836-6B41-3165003DB6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5C4EEA2-E0E5-1042-76DE-111E04822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62" y="1780850"/>
            <a:ext cx="6106377" cy="4667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C57F9D-1E70-B9CB-018E-98B61B2E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59" y="1780850"/>
            <a:ext cx="4665379" cy="461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7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3558" y="280661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da-DK" dirty="0"/>
              <a:t>Patterns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27DA83-166E-F0C4-2F42-E6E082F3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9916" y="1800814"/>
            <a:ext cx="6064904" cy="2236468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BC61797-FF22-352B-691A-D324DB29FD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06403" y="4708224"/>
            <a:ext cx="5411930" cy="624591"/>
          </a:xfrm>
        </p:spPr>
        <p:txBody>
          <a:bodyPr>
            <a:normAutofit/>
          </a:bodyPr>
          <a:lstStyle/>
          <a:p>
            <a:r>
              <a:rPr lang="da-DK" sz="1100" dirty="0"/>
              <a:t>The ramp</a:t>
            </a:r>
          </a:p>
        </p:txBody>
      </p:sp>
    </p:spTree>
    <p:extLst>
      <p:ext uri="{BB962C8B-B14F-4D97-AF65-F5344CB8AC3E}">
        <p14:creationId xmlns:p14="http://schemas.microsoft.com/office/powerpoint/2010/main" val="498888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80_TF16411248_Win32" id="{CF011160-9746-43EF-A9F7-7C3EF143107A}" vid="{13C89EFC-070C-46BB-8602-EF674C01998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{7CE03FD4-0C45-4D48-9860-6A7CA014F9C3}tf16411248_win32</Template>
  <TotalTime>250</TotalTime>
  <Words>320</Words>
  <Application>Microsoft Office PowerPoint</Application>
  <PresentationFormat>Widescreen</PresentationFormat>
  <Paragraphs>56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Lato</vt:lpstr>
      <vt:lpstr>Posterama</vt:lpstr>
      <vt:lpstr>Office-tema</vt:lpstr>
      <vt:lpstr>2. Performance Engineering: Performance test &amp; patterns</vt:lpstr>
      <vt:lpstr>Performance engineering</vt:lpstr>
      <vt:lpstr>Performance testing</vt:lpstr>
      <vt:lpstr>Performance testing Typer</vt:lpstr>
      <vt:lpstr>Performance testing Test environment</vt:lpstr>
      <vt:lpstr>Performance testing Test environment</vt:lpstr>
      <vt:lpstr>Testforløb</vt:lpstr>
      <vt:lpstr>3. Plan and design workload model</vt:lpstr>
      <vt:lpstr>Patterns</vt:lpstr>
      <vt:lpstr>Patterns</vt:lpstr>
      <vt:lpstr>AntiPatterns</vt:lpstr>
      <vt:lpstr>AntiPatterns</vt:lpstr>
      <vt:lpstr>Jmeter opsætning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Views &amp; Viewpoints</dc:title>
  <dc:creator>Mathias Nielsen</dc:creator>
  <cp:lastModifiedBy>Mathias Nielsen</cp:lastModifiedBy>
  <cp:revision>11</cp:revision>
  <dcterms:created xsi:type="dcterms:W3CDTF">2023-03-19T18:10:30Z</dcterms:created>
  <dcterms:modified xsi:type="dcterms:W3CDTF">2023-06-12T19:12:40Z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